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FF8989"/>
    <a:srgbClr val="214990"/>
    <a:srgbClr val="E1F3F7"/>
    <a:srgbClr val="7698D5"/>
    <a:srgbClr val="668DD0"/>
    <a:srgbClr val="73C7DB"/>
    <a:srgbClr val="616161"/>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p:scale>
          <a:sx n="33" d="100"/>
          <a:sy n="33" d="100"/>
        </p:scale>
        <p:origin x="2496" y="660"/>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CA79-462F-9E39-0EADA0F8C6AA}"/>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CA79-462F-9E39-0EADA0F8C6AA}"/>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1617-4921-81C7-803A8C6B5C4F}"/>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1617-4921-81C7-803A8C6B5C4F}"/>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D953-4AE2-B329-C91614B2A313}"/>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D953-4AE2-B329-C91614B2A313}"/>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jpeg"/><Relationship Id="rId68" Type="http://schemas.openxmlformats.org/officeDocument/2006/relationships/image" Target="../media/image64.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2.png"/><Relationship Id="rId74" Type="http://schemas.openxmlformats.org/officeDocument/2006/relationships/image" Target="../media/image68.png"/><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jpe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image" Target="../media/image65.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6.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jpeg"/><Relationship Id="rId67" Type="http://schemas.openxmlformats.org/officeDocument/2006/relationships/image" Target="../media/image63.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chart" Target="../charts/chart3.xml"/><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png"/><Relationship Id="rId65" Type="http://schemas.openxmlformats.org/officeDocument/2006/relationships/chart" Target="../charts/chart2.xml"/><Relationship Id="rId73"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742648"/>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8"/>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9"/>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0"/>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1"/>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2"/>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3"/>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4"/>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5"/>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6"/>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7"/>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8"/>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7"/>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3"/>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9"/>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0"/>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1"/>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2"/>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9" y="10372876"/>
            <a:ext cx="795948"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3"/>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4"/>
          <a:stretch>
            <a:fillRect/>
          </a:stretch>
        </p:blipFill>
        <p:spPr>
          <a:xfrm>
            <a:off x="21863994" y="8607621"/>
            <a:ext cx="2693785" cy="1784195"/>
          </a:xfrm>
          <a:prstGeom prst="rect">
            <a:avLst/>
          </a:prstGeom>
          <a:noFill/>
          <a:ln cap="flat">
            <a:noFill/>
          </a:ln>
        </p:spPr>
      </p:pic>
      <p:graphicFrame>
        <p:nvGraphicFramePr>
          <p:cNvPr id="2088" name="グラフ 70">
            <a:extLst>
              <a:ext uri="{FF2B5EF4-FFF2-40B4-BE49-F238E27FC236}">
                <a16:creationId xmlns:a16="http://schemas.microsoft.com/office/drawing/2014/main" id="{760E6612-3977-557F-8D83-C6B3E76CF805}"/>
              </a:ext>
            </a:extLst>
          </p:cNvPr>
          <p:cNvGraphicFramePr/>
          <p:nvPr>
            <p:extLst>
              <p:ext uri="{D42A27DB-BD31-4B8C-83A1-F6EECF244321}">
                <p14:modId xmlns:p14="http://schemas.microsoft.com/office/powerpoint/2010/main" val="2825050043"/>
              </p:ext>
            </p:extLst>
          </p:nvPr>
        </p:nvGraphicFramePr>
        <p:xfrm>
          <a:off x="25381340" y="6580478"/>
          <a:ext cx="4521168" cy="2318324"/>
        </p:xfrm>
        <a:graphic>
          <a:graphicData uri="http://schemas.openxmlformats.org/drawingml/2006/chart">
            <c:chart xmlns:c="http://schemas.openxmlformats.org/drawingml/2006/chart" xmlns:r="http://schemas.openxmlformats.org/officeDocument/2006/relationships" r:id="rId65"/>
          </a:graphicData>
        </a:graphic>
      </p:graphicFrame>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6"/>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7"/>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8"/>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9"/>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a:t>
            </a: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26165" y="1538628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graphicFrame>
        <p:nvGraphicFramePr>
          <p:cNvPr id="299" name="グラフ 70">
            <a:extLst>
              <a:ext uri="{FF2B5EF4-FFF2-40B4-BE49-F238E27FC236}">
                <a16:creationId xmlns:a16="http://schemas.microsoft.com/office/drawing/2014/main" id="{4856A887-A516-50F6-72E0-2172EF3ABB0D}"/>
              </a:ext>
            </a:extLst>
          </p:cNvPr>
          <p:cNvGraphicFramePr/>
          <p:nvPr>
            <p:extLst>
              <p:ext uri="{D42A27DB-BD31-4B8C-83A1-F6EECF244321}">
                <p14:modId xmlns:p14="http://schemas.microsoft.com/office/powerpoint/2010/main" val="2640726762"/>
              </p:ext>
            </p:extLst>
          </p:nvPr>
        </p:nvGraphicFramePr>
        <p:xfrm>
          <a:off x="19215065" y="13109925"/>
          <a:ext cx="4521168" cy="2318324"/>
        </p:xfrm>
        <a:graphic>
          <a:graphicData uri="http://schemas.openxmlformats.org/drawingml/2006/chart">
            <c:chart xmlns:c="http://schemas.openxmlformats.org/drawingml/2006/chart" xmlns:r="http://schemas.openxmlformats.org/officeDocument/2006/relationships" r:id="rId70"/>
          </a:graphicData>
        </a:graphic>
      </p:graphicFrame>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688304" y="635186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566504" y="1287331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302" name="グラフ 70">
            <a:extLst>
              <a:ext uri="{FF2B5EF4-FFF2-40B4-BE49-F238E27FC236}">
                <a16:creationId xmlns:a16="http://schemas.microsoft.com/office/drawing/2014/main" id="{3DC69888-4969-FB74-26C4-EC1C62199C56}"/>
              </a:ext>
            </a:extLst>
          </p:cNvPr>
          <p:cNvGraphicFramePr/>
          <p:nvPr>
            <p:extLst>
              <p:ext uri="{D42A27DB-BD31-4B8C-83A1-F6EECF244321}">
                <p14:modId xmlns:p14="http://schemas.microsoft.com/office/powerpoint/2010/main" val="1103510667"/>
              </p:ext>
            </p:extLst>
          </p:nvPr>
        </p:nvGraphicFramePr>
        <p:xfrm>
          <a:off x="18919789" y="17177134"/>
          <a:ext cx="4616485" cy="2426624"/>
        </p:xfrm>
        <a:graphic>
          <a:graphicData uri="http://schemas.openxmlformats.org/drawingml/2006/chart">
            <c:chart xmlns:c="http://schemas.openxmlformats.org/drawingml/2006/chart" xmlns:r="http://schemas.openxmlformats.org/officeDocument/2006/relationships" r:id="rId71"/>
          </a:graphicData>
        </a:graphic>
      </p:graphicFrame>
      <p:sp>
        <p:nvSpPr>
          <p:cNvPr id="303" name="テキスト ボックス 52">
            <a:extLst>
              <a:ext uri="{FF2B5EF4-FFF2-40B4-BE49-F238E27FC236}">
                <a16:creationId xmlns:a16="http://schemas.microsoft.com/office/drawing/2014/main" id="{8A287AC3-2D55-21E4-4CDA-88EBB8B3E16E}"/>
              </a:ext>
            </a:extLst>
          </p:cNvPr>
          <p:cNvSpPr txBox="1"/>
          <p:nvPr/>
        </p:nvSpPr>
        <p:spPr>
          <a:xfrm>
            <a:off x="18873714" y="196344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356954" y="16900135"/>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2519" name="正方形/長方形 2518">
            <a:extLst>
              <a:ext uri="{FF2B5EF4-FFF2-40B4-BE49-F238E27FC236}">
                <a16:creationId xmlns:a16="http://schemas.microsoft.com/office/drawing/2014/main" id="{6E52B78A-E307-DFDD-43BE-7F930FF49B85}"/>
              </a:ext>
            </a:extLst>
          </p:cNvPr>
          <p:cNvSpPr/>
          <p:nvPr/>
        </p:nvSpPr>
        <p:spPr>
          <a:xfrm>
            <a:off x="18616007" y="4407791"/>
            <a:ext cx="11626874" cy="1153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73"/>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74"/>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36028</TotalTime>
  <Words>4645</Words>
  <Application>Microsoft Office PowerPoint</Application>
  <PresentationFormat>ユーザー設定</PresentationFormat>
  <Paragraphs>425</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Arial Narrow Bold</vt:lpstr>
      <vt:lpstr>Roboto Black</vt:lpstr>
      <vt:lpstr>游ゴシック</vt:lpstr>
      <vt:lpstr>Bahnschrift SemiCondensed</vt:lpstr>
      <vt:lpstr>Roboto Condensed</vt:lpstr>
      <vt:lpstr>メイリオ</vt:lpstr>
      <vt:lpstr>Cascadia Code</vt:lpstr>
      <vt:lpstr>Arial</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70</cp:revision>
  <cp:lastPrinted>2025-06-22T01:51:05Z</cp:lastPrinted>
  <dcterms:modified xsi:type="dcterms:W3CDTF">2025-06-30T07:56:56Z</dcterms:modified>
</cp:coreProperties>
</file>